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4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57DE112-071F-44A0-836A-0A360D0CFA0C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CFBDF4-0C73-4542-B0A4-3FC905B953B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Phoneme and </a:t>
            </a:r>
            <a:r>
              <a:rPr lang="en-US" dirty="0" smtClean="0">
                <a:solidFill>
                  <a:schemeClr val="tx1"/>
                </a:solidFill>
              </a:rPr>
              <a:t>allophone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473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82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9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4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6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1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7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Phoneme and allophone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Phonetics: The Sounds of Language</dc:title>
  <dc:creator>galimzhan kaimzhan</dc:creator>
  <cp:lastModifiedBy>Lenovo</cp:lastModifiedBy>
  <cp:revision>3</cp:revision>
  <dcterms:created xsi:type="dcterms:W3CDTF">2020-11-04T16:29:19Z</dcterms:created>
  <dcterms:modified xsi:type="dcterms:W3CDTF">2023-09-20T02:24:15Z</dcterms:modified>
</cp:coreProperties>
</file>